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86" r:id="rId3"/>
    <p:sldId id="288" r:id="rId4"/>
    <p:sldId id="287" r:id="rId5"/>
    <p:sldId id="289" r:id="rId6"/>
    <p:sldId id="256" r:id="rId7"/>
    <p:sldId id="283" r:id="rId8"/>
    <p:sldId id="273" r:id="rId9"/>
    <p:sldId id="279" r:id="rId10"/>
    <p:sldId id="259" r:id="rId11"/>
    <p:sldId id="266" r:id="rId12"/>
    <p:sldId id="260" r:id="rId13"/>
    <p:sldId id="261" r:id="rId14"/>
    <p:sldId id="262" r:id="rId15"/>
    <p:sldId id="263" r:id="rId16"/>
    <p:sldId id="268" r:id="rId17"/>
    <p:sldId id="269" r:id="rId18"/>
    <p:sldId id="264" r:id="rId19"/>
    <p:sldId id="258" r:id="rId20"/>
    <p:sldId id="265" r:id="rId21"/>
    <p:sldId id="26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94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1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91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82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019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999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305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618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966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37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00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A0BF4-7895-46AC-BE38-A184AC193BC8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8936A-A85B-45D6-AC35-CC6A5A7C6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686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7" y="24938"/>
            <a:ext cx="12179993" cy="6799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7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12182475" cy="703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90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57" y="374074"/>
            <a:ext cx="10208029" cy="636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14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4" y="109811"/>
            <a:ext cx="11561898" cy="656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83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29" y="142029"/>
            <a:ext cx="11472863" cy="643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68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58433"/>
            <a:ext cx="10823171" cy="583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70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28" y="78798"/>
            <a:ext cx="11806497" cy="653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4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12" y="189191"/>
            <a:ext cx="9984970" cy="613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14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261937"/>
            <a:ext cx="10529108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91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36" y="124774"/>
            <a:ext cx="11813164" cy="673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2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" y="4762"/>
            <a:ext cx="1209675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529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5" y="41562"/>
            <a:ext cx="12100560" cy="680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04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229898"/>
            <a:ext cx="10756668" cy="655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61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437" y="242887"/>
            <a:ext cx="9792999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9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11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33810" cy="682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46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061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6" y="41565"/>
            <a:ext cx="11984182" cy="675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02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1521441" cy="674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95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90" y="74813"/>
            <a:ext cx="12067309" cy="678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35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66" y="124690"/>
            <a:ext cx="11754196" cy="661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19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1199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25</cp:revision>
  <dcterms:created xsi:type="dcterms:W3CDTF">2021-09-28T14:11:40Z</dcterms:created>
  <dcterms:modified xsi:type="dcterms:W3CDTF">2021-10-25T10:31:54Z</dcterms:modified>
</cp:coreProperties>
</file>

<file path=docProps/thumbnail.jpeg>
</file>